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07" d="100"/>
          <a:sy n="107" d="100"/>
        </p:scale>
        <p:origin x="13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815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76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09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11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61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18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0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58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36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59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25945-66B8-4DC0-B394-42B6E98132EE}" type="datetimeFigureOut">
              <a:rPr lang="fr-FR" smtClean="0"/>
              <a:t>11/06/2025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DCD6-5FB1-4772-B44E-03FD9FD0E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45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92" y="1080000"/>
            <a:ext cx="8604448" cy="4470832"/>
          </a:xfrm>
          <a:prstGeom prst="rect">
            <a:avLst/>
          </a:prstGeom>
        </p:spPr>
      </p:pic>
      <p:grpSp>
        <p:nvGrpSpPr>
          <p:cNvPr id="22" name="Groupe 21"/>
          <p:cNvGrpSpPr/>
          <p:nvPr/>
        </p:nvGrpSpPr>
        <p:grpSpPr>
          <a:xfrm>
            <a:off x="3130116" y="548680"/>
            <a:ext cx="3553544" cy="5002152"/>
            <a:chOff x="3130116" y="548680"/>
            <a:chExt cx="3553544" cy="5002152"/>
          </a:xfrm>
        </p:grpSpPr>
        <p:sp>
          <p:nvSpPr>
            <p:cNvPr id="6" name="ZoneTexte 5"/>
            <p:cNvSpPr txBox="1"/>
            <p:nvPr/>
          </p:nvSpPr>
          <p:spPr>
            <a:xfrm>
              <a:off x="3130116" y="548680"/>
              <a:ext cx="2882044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Plan - Campus de Bourges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669160" y="3391664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Bâtiment Principal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130116" y="1080595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Pavillon 86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4669160" y="1080595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Pavillon 90</a:t>
              </a:r>
            </a:p>
          </p:txBody>
        </p:sp>
        <p:cxnSp>
          <p:nvCxnSpPr>
            <p:cNvPr id="10" name="Connecteur droit avec flèche 9"/>
            <p:cNvCxnSpPr>
              <a:stCxn id="8" idx="2"/>
            </p:cNvCxnSpPr>
            <p:nvPr/>
          </p:nvCxnSpPr>
          <p:spPr>
            <a:xfrm>
              <a:off x="3801616" y="1326816"/>
              <a:ext cx="671500" cy="66202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>
              <a:stCxn id="9" idx="2"/>
            </p:cNvCxnSpPr>
            <p:nvPr/>
          </p:nvCxnSpPr>
          <p:spPr>
            <a:xfrm flipH="1">
              <a:off x="4932040" y="1326816"/>
              <a:ext cx="408620" cy="51800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stCxn id="7" idx="0"/>
            </p:cNvCxnSpPr>
            <p:nvPr/>
          </p:nvCxnSpPr>
          <p:spPr>
            <a:xfrm flipH="1" flipV="1">
              <a:off x="5004048" y="2492896"/>
              <a:ext cx="336612" cy="89876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5340660" y="5304611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Salle d’Armes </a:t>
              </a:r>
            </a:p>
          </p:txBody>
        </p:sp>
        <p:cxnSp>
          <p:nvCxnSpPr>
            <p:cNvPr id="20" name="Connecteur droit avec flèche 19"/>
            <p:cNvCxnSpPr>
              <a:stCxn id="19" idx="0"/>
            </p:cNvCxnSpPr>
            <p:nvPr/>
          </p:nvCxnSpPr>
          <p:spPr>
            <a:xfrm flipH="1" flipV="1">
              <a:off x="5724128" y="4797153"/>
              <a:ext cx="288032" cy="50745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 rot="20599720" flipV="1">
            <a:off x="3938798" y="2631121"/>
            <a:ext cx="186286" cy="2276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699792" y="1844824"/>
            <a:ext cx="1454025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Extension Bâtiment Principal</a:t>
            </a:r>
          </a:p>
        </p:txBody>
      </p:sp>
      <p:cxnSp>
        <p:nvCxnSpPr>
          <p:cNvPr id="14" name="Connecteur droit avec flèche 13"/>
          <p:cNvCxnSpPr>
            <a:stCxn id="11" idx="2"/>
            <a:endCxn id="2" idx="2"/>
          </p:cNvCxnSpPr>
          <p:nvPr/>
        </p:nvCxnSpPr>
        <p:spPr>
          <a:xfrm>
            <a:off x="3426805" y="2244934"/>
            <a:ext cx="572489" cy="39097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53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080000"/>
            <a:ext cx="8748464" cy="4549424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1043608" y="548680"/>
            <a:ext cx="4968552" cy="4532781"/>
            <a:chOff x="1043608" y="548680"/>
            <a:chExt cx="4968552" cy="4532781"/>
          </a:xfrm>
        </p:grpSpPr>
        <p:sp>
          <p:nvSpPr>
            <p:cNvPr id="9" name="ZoneTexte 8"/>
            <p:cNvSpPr txBox="1"/>
            <p:nvPr/>
          </p:nvSpPr>
          <p:spPr>
            <a:xfrm>
              <a:off x="3156992" y="3268554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Bâtiment 1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043608" y="3268554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Bâtiment 3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386608" y="4835240"/>
              <a:ext cx="1343000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Bâtiment 2</a:t>
              </a:r>
            </a:p>
          </p:txBody>
        </p:sp>
        <p:cxnSp>
          <p:nvCxnSpPr>
            <p:cNvPr id="15" name="Connecteur droit avec flèche 14"/>
            <p:cNvCxnSpPr>
              <a:stCxn id="9" idx="2"/>
            </p:cNvCxnSpPr>
            <p:nvPr/>
          </p:nvCxnSpPr>
          <p:spPr>
            <a:xfrm>
              <a:off x="3828492" y="3514775"/>
              <a:ext cx="0" cy="49028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>
              <a:stCxn id="11" idx="0"/>
            </p:cNvCxnSpPr>
            <p:nvPr/>
          </p:nvCxnSpPr>
          <p:spPr>
            <a:xfrm flipV="1">
              <a:off x="3058108" y="4077072"/>
              <a:ext cx="0" cy="75816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10" idx="2"/>
            </p:cNvCxnSpPr>
            <p:nvPr/>
          </p:nvCxnSpPr>
          <p:spPr>
            <a:xfrm>
              <a:off x="1715108" y="3514775"/>
              <a:ext cx="264604" cy="144357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3130116" y="548680"/>
              <a:ext cx="2882044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Plan - Campus de Blois</a:t>
              </a:r>
            </a:p>
          </p:txBody>
        </p:sp>
      </p:grpSp>
      <p:sp>
        <p:nvSpPr>
          <p:cNvPr id="3" name="Rectangle 2"/>
          <p:cNvSpPr/>
          <p:nvPr/>
        </p:nvSpPr>
        <p:spPr>
          <a:xfrm rot="3588804">
            <a:off x="1813679" y="1646645"/>
            <a:ext cx="288438" cy="2159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67357" y="2057677"/>
            <a:ext cx="676451" cy="2912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92067" y="1412776"/>
            <a:ext cx="187645" cy="2708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167357" y="1270467"/>
            <a:ext cx="1195757" cy="2462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000" dirty="0"/>
              <a:t>Bâtiment TILLION</a:t>
            </a:r>
          </a:p>
        </p:txBody>
      </p:sp>
      <p:cxnSp>
        <p:nvCxnSpPr>
          <p:cNvPr id="16" name="Connecteur droit avec flèche 15"/>
          <p:cNvCxnSpPr>
            <a:stCxn id="12" idx="2"/>
            <a:endCxn id="3" idx="0"/>
          </p:cNvCxnSpPr>
          <p:nvPr/>
        </p:nvCxnSpPr>
        <p:spPr>
          <a:xfrm flipH="1">
            <a:off x="2051212" y="1516688"/>
            <a:ext cx="714024" cy="183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0944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29</Words>
  <Application>Microsoft Office PowerPoint</Application>
  <PresentationFormat>Affichage à l'écran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>INSA CVL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BOTTIER Guillaume</dc:creator>
  <cp:lastModifiedBy>Frank Asfir</cp:lastModifiedBy>
  <cp:revision>13</cp:revision>
  <dcterms:created xsi:type="dcterms:W3CDTF">2018-01-22T10:53:59Z</dcterms:created>
  <dcterms:modified xsi:type="dcterms:W3CDTF">2025-06-11T12:09:31Z</dcterms:modified>
</cp:coreProperties>
</file>